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4"/>
  </p:sldMasterIdLst>
  <p:notesMasterIdLst>
    <p:notesMasterId r:id="rId6"/>
  </p:notesMasterIdLst>
  <p:handoutMasterIdLst>
    <p:handoutMasterId r:id="rId7"/>
  </p:handout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  <a:srgbClr val="EDB57A"/>
    <a:srgbClr val="5C9CA6"/>
    <a:srgbClr val="FFFFFF"/>
    <a:srgbClr val="62A381"/>
    <a:srgbClr val="D883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6534" y="3085765"/>
            <a:ext cx="11298932" cy="3001998"/>
          </a:xfrm>
          <a:prstGeom prst="rect">
            <a:avLst/>
          </a:prstGeom>
          <a:solidFill>
            <a:srgbClr val="5C9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73816531-CCD3-4909-A41B-EAB1049BDA8C}" type="datetime1">
              <a:rPr lang="en-US" smtClean="0"/>
              <a:t>1/13/2022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952FD4CE-1821-4DA6-B8AF-F2E61BC169F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41325" y="2001838"/>
            <a:ext cx="11299825" cy="4037012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95611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9293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278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27868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48140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48140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1813707"/>
          </a:xfrm>
          <a:prstGeom prst="rect">
            <a:avLst/>
          </a:prstGeom>
          <a:solidFill>
            <a:srgbClr val="5C9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5C9CA6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rgbClr val="5C9CA6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670A55AC-ADB5-440D-AFFF-99C1406F297F}" type="datetime1">
              <a:rPr lang="en-US" smtClean="0"/>
              <a:t>1/13/2022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029D0DA-FBC8-4692-86C5-CB535EBFCD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00424" y="1030434"/>
            <a:ext cx="4826024" cy="482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D86C-2988-48C1-87AD-8DF5F064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47959C-9C61-4E63-885D-E510BC9D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CA9-BED2-4756-8AEF-E0F68B0488B6}" type="datetime1">
              <a:rPr lang="en-US" smtClean="0"/>
              <a:pPr/>
              <a:t>1/13/2022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C6DE-8041-4CCE-B0AA-1E3D2E59FA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AB4DD5-DCC9-4933-BD9A-306F002E3D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" y="1993900"/>
            <a:ext cx="1102995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397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1DF8A-D6FB-4B68-A6E6-D62CBB7994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1325" y="1927225"/>
            <a:ext cx="11299825" cy="4135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08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7892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E9E340-46EE-4A5F-9C9B-315AD29A92C5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1/13/2022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89DC2111-DF34-4126-8983-A37C2F8131F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41325" y="1952625"/>
            <a:ext cx="11299825" cy="401161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1821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1/13/2022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2868"/>
            <a:ext cx="3703320" cy="94997"/>
          </a:xfrm>
          <a:prstGeom prst="rect">
            <a:avLst/>
          </a:prstGeom>
          <a:solidFill>
            <a:srgbClr val="5C9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62A3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2868"/>
            <a:ext cx="1854170" cy="93600"/>
          </a:xfrm>
          <a:prstGeom prst="rect">
            <a:avLst/>
          </a:prstGeom>
          <a:solidFill>
            <a:srgbClr val="EDB5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4EB9F10D-646F-405A-9E12-EA727199F98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81192" y="6180998"/>
            <a:ext cx="2243462" cy="6080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54BCDE7-6782-4E37-A10B-F77AE5D639C7}"/>
              </a:ext>
            </a:extLst>
          </p:cNvPr>
          <p:cNvSpPr/>
          <p:nvPr userDrawn="1"/>
        </p:nvSpPr>
        <p:spPr>
          <a:xfrm>
            <a:off x="6138863" y="452868"/>
            <a:ext cx="1811308" cy="93600"/>
          </a:xfrm>
          <a:prstGeom prst="rect">
            <a:avLst/>
          </a:prstGeom>
          <a:solidFill>
            <a:srgbClr val="D883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39" r:id="rId2"/>
    <p:sldLayoutId id="2147483745" r:id="rId3"/>
    <p:sldLayoutId id="2147483748" r:id="rId4"/>
    <p:sldLayoutId id="2147483736" r:id="rId5"/>
    <p:sldLayoutId id="2147483743" r:id="rId6"/>
    <p:sldLayoutId id="2147483734" r:id="rId7"/>
    <p:sldLayoutId id="2147483735" r:id="rId8"/>
    <p:sldLayoutId id="2147483746" r:id="rId9"/>
    <p:sldLayoutId id="2147483747" r:id="rId10"/>
    <p:sldLayoutId id="2147483737" r:id="rId11"/>
    <p:sldLayoutId id="2147483738" r:id="rId12"/>
    <p:sldLayoutId id="2147483740" r:id="rId13"/>
    <p:sldLayoutId id="2147483741" r:id="rId14"/>
    <p:sldLayoutId id="2147483742" r:id="rId15"/>
    <p:sldLayoutId id="214748374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9D97-7896-4155-8D4D-5CF60E940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CMHPSM grievance and appeals (non-clinical)</a:t>
            </a:r>
            <a:br>
              <a:rPr lang="en-US" dirty="0"/>
            </a:br>
            <a:r>
              <a:rPr lang="en-US" dirty="0"/>
              <a:t>training attestation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8D082A-8CC1-4A91-83EF-B1AC3FBE45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08798-099C-4018-999D-AFD8BDE2CF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printing and signing my name below, I attest that I reviewed the training materials on the date indicated below: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Printed Name: 	</a:t>
            </a:r>
            <a:r>
              <a:rPr lang="en-US" u="sng" dirty="0"/>
              <a:t>																		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Agency:		</a:t>
            </a:r>
            <a:r>
              <a:rPr lang="en-US" u="sng" dirty="0"/>
              <a:t>																		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Your Role in Agency: </a:t>
            </a:r>
            <a:r>
              <a:rPr lang="en-US" u="sng" dirty="0"/>
              <a:t>																		</a:t>
            </a:r>
          </a:p>
          <a:p>
            <a:pPr>
              <a:lnSpc>
                <a:spcPct val="150000"/>
              </a:lnSpc>
            </a:pPr>
            <a:r>
              <a:rPr lang="en-US" dirty="0"/>
              <a:t>Signature:		</a:t>
            </a:r>
            <a:r>
              <a:rPr lang="en-US" u="sng" dirty="0"/>
              <a:t>																		</a:t>
            </a:r>
            <a:endParaRPr lang="en-US" i="1" u="sng" dirty="0"/>
          </a:p>
          <a:p>
            <a:pPr>
              <a:lnSpc>
                <a:spcPct val="150000"/>
              </a:lnSpc>
            </a:pPr>
            <a:r>
              <a:rPr lang="en-US" dirty="0"/>
              <a:t>Date:			</a:t>
            </a:r>
            <a:r>
              <a:rPr lang="en-US" u="sng" dirty="0"/>
              <a:t>									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41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CMHPSM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5C9CA6"/>
      </a:accent1>
      <a:accent2>
        <a:srgbClr val="EDB57A"/>
      </a:accent2>
      <a:accent3>
        <a:srgbClr val="62A381"/>
      </a:accent3>
      <a:accent4>
        <a:srgbClr val="D88328"/>
      </a:accent4>
      <a:accent5>
        <a:srgbClr val="CBCBCB"/>
      </a:accent5>
      <a:accent6>
        <a:srgbClr val="7B91B6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 corporate teach a course" id="{41B84632-9001-4FFB-9D4A-A5E65A757363}" vid="{1AB73DB2-BFAF-4D92-B76B-7C3C2519EA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AD4E0F-D5B9-4E85-A9F9-55FB534FCA93}">
  <ds:schemaRefs>
    <ds:schemaRef ds:uri="http://www.w3.org/XML/1998/namespace"/>
    <ds:schemaRef ds:uri="71af3243-3dd4-4a8d-8c0d-dd76da1f02a5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CMHPSM Powerpoint Template</Template>
  <TotalTime>1247</TotalTime>
  <Words>145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Gill Sans MT</vt:lpstr>
      <vt:lpstr>Wingdings</vt:lpstr>
      <vt:lpstr>Wingdings 2</vt:lpstr>
      <vt:lpstr>DividendVTI</vt:lpstr>
      <vt:lpstr>CMHPSM grievance and appeals (non-clinical) training attestation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Biddle</dc:creator>
  <cp:lastModifiedBy>Christina Biddle</cp:lastModifiedBy>
  <cp:revision>5</cp:revision>
  <dcterms:created xsi:type="dcterms:W3CDTF">2022-01-12T19:51:59Z</dcterms:created>
  <dcterms:modified xsi:type="dcterms:W3CDTF">2022-01-13T16:42:19Z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