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CA36C6-859A-4A03-B265-A22063B10DFF}"/>
              </a:ext>
            </a:extLst>
          </p:cNvPr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0083C2-82E8-490D-AAA3-7750DD8A92D0}"/>
              </a:ext>
            </a:extLst>
          </p:cNvPr>
          <p:cNvSpPr/>
          <p:nvPr/>
        </p:nvSpPr>
        <p:spPr bwMode="auto">
          <a:xfrm>
            <a:off x="368301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DF6CF-0EEE-44AB-81BA-6D1C85E00261}"/>
              </a:ext>
            </a:extLst>
          </p:cNvPr>
          <p:cNvSpPr/>
          <p:nvPr/>
        </p:nvSpPr>
        <p:spPr bwMode="auto">
          <a:xfrm>
            <a:off x="1320801" y="0"/>
            <a:ext cx="24341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2E0AA5-F8F1-4CEC-AEB3-A593373E9BBC}"/>
              </a:ext>
            </a:extLst>
          </p:cNvPr>
          <p:cNvSpPr/>
          <p:nvPr/>
        </p:nvSpPr>
        <p:spPr bwMode="auto">
          <a:xfrm>
            <a:off x="1521885" y="0"/>
            <a:ext cx="306916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849261DA-D8ED-42B4-8F75-B43C64B5D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81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EAD25F9D-8206-4684-B89A-21C5521EBD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0C96CF92-0EE3-409D-90F0-892F8901A9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876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3" name="Straight Connector 12">
            <a:extLst>
              <a:ext uri="{FF2B5EF4-FFF2-40B4-BE49-F238E27FC236}">
                <a16:creationId xmlns:a16="http://schemas.microsoft.com/office/drawing/2014/main" id="{1C6F787B-7516-4308-BC74-88DD3F5C55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29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F6B6B134-3E21-493C-ABCE-9611127376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26FFE075-B091-40A7-BBC7-4D5C0CBBDA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5178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C098C0-4552-4780-B709-9B03733C1D4B}"/>
              </a:ext>
            </a:extLst>
          </p:cNvPr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5FECC83-70C8-4842-A20A-18B0F13C2724}"/>
              </a:ext>
            </a:extLst>
          </p:cNvPr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819DE3-2E5A-4325-9A04-F1C8FDD0940B}"/>
              </a:ext>
            </a:extLst>
          </p:cNvPr>
          <p:cNvSpPr/>
          <p:nvPr/>
        </p:nvSpPr>
        <p:spPr bwMode="auto">
          <a:xfrm>
            <a:off x="1746251" y="4867275"/>
            <a:ext cx="85513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29691AF-C23D-4A89-97AE-AD0D36FEB2C6}"/>
              </a:ext>
            </a:extLst>
          </p:cNvPr>
          <p:cNvSpPr/>
          <p:nvPr/>
        </p:nvSpPr>
        <p:spPr bwMode="auto">
          <a:xfrm>
            <a:off x="1454151" y="5500689"/>
            <a:ext cx="184149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7F3737F-503C-4F94-A236-D65336CF7760}"/>
              </a:ext>
            </a:extLst>
          </p:cNvPr>
          <p:cNvSpPr/>
          <p:nvPr/>
        </p:nvSpPr>
        <p:spPr bwMode="auto">
          <a:xfrm>
            <a:off x="2218267" y="5788025"/>
            <a:ext cx="366184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4FB1BB1-51D3-415A-BB52-1D1B5E5BA3AE}"/>
              </a:ext>
            </a:extLst>
          </p:cNvPr>
          <p:cNvSpPr/>
          <p:nvPr/>
        </p:nvSpPr>
        <p:spPr>
          <a:xfrm>
            <a:off x="2540001" y="4495801"/>
            <a:ext cx="48683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>
            <a:extLst>
              <a:ext uri="{FF2B5EF4-FFF2-40B4-BE49-F238E27FC236}">
                <a16:creationId xmlns:a16="http://schemas.microsoft.com/office/drawing/2014/main" id="{A10074FE-A2B4-47D5-96CE-6D9765AE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617" y="1111250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>
            <a:extLst>
              <a:ext uri="{FF2B5EF4-FFF2-40B4-BE49-F238E27FC236}">
                <a16:creationId xmlns:a16="http://schemas.microsoft.com/office/drawing/2014/main" id="{FE92AD3F-103C-4439-ADC4-4E5E93F63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7447"/>
            <a:ext cx="3657600" cy="5122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>
            <a:extLst>
              <a:ext uri="{FF2B5EF4-FFF2-40B4-BE49-F238E27FC236}">
                <a16:creationId xmlns:a16="http://schemas.microsoft.com/office/drawing/2014/main" id="{A9994001-60AD-4416-8E36-68D0DB47D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767417" y="4929189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9B110-D2F0-4229-A42D-61B6CE54CC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53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90CAD96E-6CC4-483E-9DD5-7B0838000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C3EAA9F-6F14-4CC6-B16F-3D3CF72E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5BC72640-3669-4BFF-8B13-5AF07AB34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65BDD-CC52-432D-A9EA-7941400D2D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17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379D876B-CAA0-44FF-BE97-CA12CD7E1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79C201B-3E53-4E68-9107-9F85C6D3D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158A60F9-CA6B-4054-8D28-062A1FFB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DDCB8-C9F0-4735-A059-B70574415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65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356FF80D-D24A-44ED-A5F8-AC62DD394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3BFD5ABF-7119-4537-951E-02666358D2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2159D-F2BD-4D82-BD60-32571ED037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6DC7AD5A-41E6-4553-85D8-C37DBAC5E78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20F312-FD30-4E8E-B632-CE907CB23023}"/>
              </a:ext>
            </a:extLst>
          </p:cNvPr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91C4D0-62AE-4DB0-9444-C5874564831A}"/>
              </a:ext>
            </a:extLst>
          </p:cNvPr>
          <p:cNvSpPr/>
          <p:nvPr/>
        </p:nvSpPr>
        <p:spPr bwMode="auto">
          <a:xfrm>
            <a:off x="368301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2332BB-BFB3-4569-874E-A2DBB35E1425}"/>
              </a:ext>
            </a:extLst>
          </p:cNvPr>
          <p:cNvSpPr/>
          <p:nvPr/>
        </p:nvSpPr>
        <p:spPr bwMode="auto">
          <a:xfrm>
            <a:off x="1320801" y="0"/>
            <a:ext cx="24341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756905-F2BB-4F57-A1BD-A6C0065F02FD}"/>
              </a:ext>
            </a:extLst>
          </p:cNvPr>
          <p:cNvSpPr/>
          <p:nvPr/>
        </p:nvSpPr>
        <p:spPr bwMode="auto">
          <a:xfrm>
            <a:off x="1521885" y="0"/>
            <a:ext cx="306916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8E91A0D4-4CA4-481F-9D8D-7C46E85DC9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81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6FBAF2B8-E01E-48A7-931E-1A8F6777FB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997FAD52-E69B-49CD-A389-31C4B01EE0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876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494BF1C0-2B49-4945-9789-A7A7B128FC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29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24E8F777-00D7-437C-AD0B-ACC580C21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F27FA0-E5A2-4D66-BEA5-1C62E09CEE21}"/>
              </a:ext>
            </a:extLst>
          </p:cNvPr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C9252AB-82C0-4C5A-8613-C3FE7064F18B}"/>
              </a:ext>
            </a:extLst>
          </p:cNvPr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A1A74EC-06BB-48B3-A98D-5B1DD2F9CB5E}"/>
              </a:ext>
            </a:extLst>
          </p:cNvPr>
          <p:cNvSpPr/>
          <p:nvPr/>
        </p:nvSpPr>
        <p:spPr bwMode="auto">
          <a:xfrm>
            <a:off x="1765300" y="4867275"/>
            <a:ext cx="857251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00170A7-0B9B-4459-BCC1-AE2CD2DF64A7}"/>
              </a:ext>
            </a:extLst>
          </p:cNvPr>
          <p:cNvSpPr/>
          <p:nvPr/>
        </p:nvSpPr>
        <p:spPr bwMode="auto">
          <a:xfrm>
            <a:off x="1454151" y="5500689"/>
            <a:ext cx="184149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717893C-7451-46B9-82CC-AB050E73F37A}"/>
              </a:ext>
            </a:extLst>
          </p:cNvPr>
          <p:cNvSpPr/>
          <p:nvPr/>
        </p:nvSpPr>
        <p:spPr bwMode="auto">
          <a:xfrm>
            <a:off x="2218267" y="5791200"/>
            <a:ext cx="366184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9487149-7143-45EE-8D2C-817B63C29A56}"/>
              </a:ext>
            </a:extLst>
          </p:cNvPr>
          <p:cNvSpPr/>
          <p:nvPr/>
        </p:nvSpPr>
        <p:spPr bwMode="auto">
          <a:xfrm>
            <a:off x="2506134" y="4479926"/>
            <a:ext cx="48683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19" name="Straight Connector 18">
            <a:extLst>
              <a:ext uri="{FF2B5EF4-FFF2-40B4-BE49-F238E27FC236}">
                <a16:creationId xmlns:a16="http://schemas.microsoft.com/office/drawing/2014/main" id="{6E5730C0-ECA3-4530-8919-C142BD8F09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30617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8A15A373-48A9-490A-9763-1EBAB1412B0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1500" y="1106488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09DDFD1D-F75B-4070-8E4F-6E95F47B1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4272"/>
            <a:ext cx="3657600" cy="5122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86FECB51-2147-4E18-9617-B3ACC54E7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786467" y="4929189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DC599-5CBF-492A-9D64-C75E27037E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96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475EEF43-70F1-4694-B2DA-C3542D14A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07B270B-34CE-4373-AD96-41009CD3C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DD78A0F4-EDB0-4814-AE1D-9C3F2BFC6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C5146-25FC-400D-A339-4A7B275FBE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89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6331C4DB-6544-497A-A87D-5F9EACAEA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A52D34-6889-4275-8F17-FB2653D26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3A8A4E93-D8CB-4B28-9243-C61EC031E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0707-C8DE-4749-864D-5DC281CA0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821F178D-670A-4E59-A05A-0F68806F3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677ABF5F-5054-4D52-839A-512E2E5465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03AB3-E9BD-4E0E-87FF-0A48DF72FA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269CCBB3-96A3-46FF-9253-E33D5B15B85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26F4FA1F-DC4B-402C-827D-5CA7E69DF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F703F6-F209-4B7C-99B3-13998F5CC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6A475DC9-6BA0-420E-A40E-0B28A0E45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B590F-E271-42DE-9341-D611A4E9E9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151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3046D4D4-966B-434D-B915-E36562666C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391F8D0A-D74B-49A8-9519-2DF730F5F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  <p:sp>
        <p:nvSpPr>
          <p:cNvPr id="7" name="Straight Connector 16">
            <a:extLst>
              <a:ext uri="{FF2B5EF4-FFF2-40B4-BE49-F238E27FC236}">
                <a16:creationId xmlns:a16="http://schemas.microsoft.com/office/drawing/2014/main" id="{A3A5B837-89F7-4BC1-930C-FE81170DE4B4}"/>
              </a:ext>
            </a:extLst>
          </p:cNvPr>
          <p:cNvSpPr>
            <a:spLocks noChangeShapeType="1"/>
          </p:cNvSpPr>
          <p:nvPr/>
        </p:nvSpPr>
        <p:spPr bwMode="auto">
          <a:xfrm>
            <a:off x="8257117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" name="Straight Connector 17">
            <a:extLst>
              <a:ext uri="{FF2B5EF4-FFF2-40B4-BE49-F238E27FC236}">
                <a16:creationId xmlns:a16="http://schemas.microsoft.com/office/drawing/2014/main" id="{1281EA2B-19C8-4D17-BDB3-579F9F925F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EFD9E5-E8D7-44B4-B18A-90F3882BAFB1}"/>
              </a:ext>
            </a:extLst>
          </p:cNvPr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Straight Connector 19">
            <a:extLst>
              <a:ext uri="{FF2B5EF4-FFF2-40B4-BE49-F238E27FC236}">
                <a16:creationId xmlns:a16="http://schemas.microsoft.com/office/drawing/2014/main" id="{7A14E90C-D08F-4581-A2EB-AE51463EA5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47272EA-8B09-4CB3-AA1F-AC6AE650400D}"/>
              </a:ext>
            </a:extLst>
          </p:cNvPr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>
            <a:extLst>
              <a:ext uri="{FF2B5EF4-FFF2-40B4-BE49-F238E27FC236}">
                <a16:creationId xmlns:a16="http://schemas.microsoft.com/office/drawing/2014/main" id="{82451430-3485-4EC2-A1F6-79F4476CE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>
            <a:extLst>
              <a:ext uri="{FF2B5EF4-FFF2-40B4-BE49-F238E27FC236}">
                <a16:creationId xmlns:a16="http://schemas.microsoft.com/office/drawing/2014/main" id="{B8942DDA-62EF-42EE-900A-7AC6A0C25B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5090D-229C-4E57-B601-89083D7E07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Footer Placeholder 22">
            <a:extLst>
              <a:ext uri="{FF2B5EF4-FFF2-40B4-BE49-F238E27FC236}">
                <a16:creationId xmlns:a16="http://schemas.microsoft.com/office/drawing/2014/main" id="{B89F4928-0586-48D9-9216-BCCFBA74BC9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93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56B5E6E7-2303-40F9-90BF-17CB63C9C8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59B4F5-37C1-4FD4-B7AA-ED4D70E66C0C}"/>
              </a:ext>
            </a:extLst>
          </p:cNvPr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7" name="Straight Connector 16">
            <a:extLst>
              <a:ext uri="{FF2B5EF4-FFF2-40B4-BE49-F238E27FC236}">
                <a16:creationId xmlns:a16="http://schemas.microsoft.com/office/drawing/2014/main" id="{9454C220-8661-4B5D-950F-B3C0CE049F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1D1CA9-00A3-4CF6-B343-1137A7E06D8C}"/>
              </a:ext>
            </a:extLst>
          </p:cNvPr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traight Connector 18">
            <a:extLst>
              <a:ext uri="{FF2B5EF4-FFF2-40B4-BE49-F238E27FC236}">
                <a16:creationId xmlns:a16="http://schemas.microsoft.com/office/drawing/2014/main" id="{15872A4B-0DB7-4042-9178-129C6AC5B9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18529803-80EE-4E6C-BE94-6E2A6F91BF8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  <p:sp>
        <p:nvSpPr>
          <p:cNvPr id="11" name="Straight Connector 20">
            <a:extLst>
              <a:ext uri="{FF2B5EF4-FFF2-40B4-BE49-F238E27FC236}">
                <a16:creationId xmlns:a16="http://schemas.microsoft.com/office/drawing/2014/main" id="{7F47E21E-FC47-476A-B145-68B5A4236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8257117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>
            <a:extLst>
              <a:ext uri="{FF2B5EF4-FFF2-40B4-BE49-F238E27FC236}">
                <a16:creationId xmlns:a16="http://schemas.microsoft.com/office/drawing/2014/main" id="{5179E0AA-D39A-4849-89A1-CF91DD488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>
            <a:extLst>
              <a:ext uri="{FF2B5EF4-FFF2-40B4-BE49-F238E27FC236}">
                <a16:creationId xmlns:a16="http://schemas.microsoft.com/office/drawing/2014/main" id="{D15573B8-92CD-4EA9-8BCB-8A76E7CED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CA0F3-E7B6-421F-B092-1B639B3B77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AACD6DE7-B835-4C56-A597-FB3C31D4152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6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4001">
              <a:srgbClr val="C2C4C8"/>
            </a:gs>
            <a:gs pos="83000">
              <a:srgbClr val="C2C4C8"/>
            </a:gs>
            <a:gs pos="100000">
              <a:srgbClr val="D6D8D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>
            <a:extLst>
              <a:ext uri="{FF2B5EF4-FFF2-40B4-BE49-F238E27FC236}">
                <a16:creationId xmlns:a16="http://schemas.microsoft.com/office/drawing/2014/main" id="{1AD8AF92-1541-4C28-A940-FC64DA4EF2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1E2C6A60-5B7A-4D11-99B7-A875EF983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>
            <a:extLst>
              <a:ext uri="{FF2B5EF4-FFF2-40B4-BE49-F238E27FC236}">
                <a16:creationId xmlns:a16="http://schemas.microsoft.com/office/drawing/2014/main" id="{448D08B2-44C7-401D-87E3-638DC53D6F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30E0071D-0951-4244-A998-4118A0D1E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53954" y="1017853"/>
            <a:ext cx="2011362" cy="512233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562EB-344D-40CF-8FD5-49D5F5D2A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853084" y="3676121"/>
            <a:ext cx="3200400" cy="48683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D7835832-FA80-49D9-8E58-06E783476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032" name="Straight Connector 8">
            <a:extLst>
              <a:ext uri="{FF2B5EF4-FFF2-40B4-BE49-F238E27FC236}">
                <a16:creationId xmlns:a16="http://schemas.microsoft.com/office/drawing/2014/main" id="{C3D03D98-E54D-418A-BA6F-C785BB3AC4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19DBCE-7762-44C8-9C79-1C4A61961AD5}"/>
              </a:ext>
            </a:extLst>
          </p:cNvPr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34" name="Straight Connector 10">
            <a:extLst>
              <a:ext uri="{FF2B5EF4-FFF2-40B4-BE49-F238E27FC236}">
                <a16:creationId xmlns:a16="http://schemas.microsoft.com/office/drawing/2014/main" id="{AC070B7E-1037-4E6A-9B14-DA4FED7DC7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76A16A2-D434-4D0E-B255-4A721A712C7A}"/>
              </a:ext>
            </a:extLst>
          </p:cNvPr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A373D2D-664C-4B47-BD6E-F7F46C797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39451" y="5734050"/>
            <a:ext cx="812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9380B6-689B-4C45-BABB-3F4A0A5E92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6FE80-D924-4623-A384-8CC86E887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Garamond" panose="02020404030301010803" pitchFamily="18" charset="0"/>
              </a:rPr>
              <a:t>CMHPSM Grievance and Appeals (Clinical) Training Attestation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FF0F7-5484-467D-AA58-A57D8B3224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42949" y="1600200"/>
            <a:ext cx="10429875" cy="487375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By printing and signing my name below, I attest that I reviewed the training materials on the date indicated below: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Printed Name:_______________________________________________________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Agency:____________________________________________________________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Your Role/Job in Agency:______________________________________________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Signature:___________________________________________________________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Date: ______________________________________________________________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93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Schoolbook</vt:lpstr>
      <vt:lpstr>Garamond</vt:lpstr>
      <vt:lpstr>Wingdings</vt:lpstr>
      <vt:lpstr>Wingdings 2</vt:lpstr>
      <vt:lpstr>Oriel</vt:lpstr>
      <vt:lpstr>CMHPSM Grievance and Appeals (Clinical) Training Attestation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CMHPSM Grievance and Appeals (Clinical) Training Attestation</dc:title>
  <dc:creator>CJ Witherow</dc:creator>
  <cp:lastModifiedBy>CJ Witherow</cp:lastModifiedBy>
  <cp:revision>1</cp:revision>
  <dcterms:created xsi:type="dcterms:W3CDTF">2021-03-19T13:35:55Z</dcterms:created>
  <dcterms:modified xsi:type="dcterms:W3CDTF">2021-03-19T13:37:49Z</dcterms:modified>
</cp:coreProperties>
</file>